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lear Sans Regular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6" d="100"/>
          <a:sy n="46" d="100"/>
        </p:scale>
        <p:origin x="-514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sz="1200" dirty="0" smtClean="0"/>
              <a:t>Social Buzz is a fast growing unicorn that needs to adapt quickly to its growing  business</a:t>
            </a:r>
          </a:p>
          <a:p>
            <a:pPr lvl="0"/>
            <a:endParaRPr lang="de-AT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 smtClean="0"/>
              <a:t>Accenture started a 3 month project to focus 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AT" dirty="0" smtClean="0"/>
              <a:t>An audit of Social Buzz‘s big data practice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dirty="0" smtClean="0"/>
              <a:t>Recommendations for a successful IPO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AT" dirty="0" smtClean="0"/>
              <a:t>Analysis to find Social Buzz‘s top 5 performing categories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 smtClean="0"/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100000 tasks per day</a:t>
            </a:r>
          </a:p>
          <a:p>
            <a:pPr lvl="0"/>
            <a:r>
              <a:rPr lang="en-US" dirty="0" smtClean="0"/>
              <a:t> how to capitalize on this when there is so much?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Analysis to find Social</a:t>
            </a:r>
            <a:r>
              <a:rPr lang="en-US" baseline="0" dirty="0" smtClean="0"/>
              <a:t> Buzz’s top 5 categories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Andrew Fleming – Chief Technical Architect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Marcus </a:t>
            </a:r>
            <a:r>
              <a:rPr lang="en-US" dirty="0" err="1" smtClean="0"/>
              <a:t>Rompton</a:t>
            </a:r>
            <a:r>
              <a:rPr lang="en-US" dirty="0" smtClean="0"/>
              <a:t> – Senior principle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Doreen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Wanyama</a:t>
            </a:r>
            <a:r>
              <a:rPr lang="en-US" baseline="0" dirty="0" smtClean="0"/>
              <a:t> – Data analyst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Data understanding</a:t>
            </a:r>
          </a:p>
          <a:p>
            <a:pPr lvl="0"/>
            <a:r>
              <a:rPr lang="en-US" dirty="0" smtClean="0"/>
              <a:t>Data cleaning</a:t>
            </a:r>
          </a:p>
          <a:p>
            <a:pPr lvl="0"/>
            <a:r>
              <a:rPr lang="en-US" dirty="0" smtClean="0"/>
              <a:t>Data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modelling</a:t>
            </a:r>
            <a:endParaRPr lang="en-US" baseline="0" dirty="0" smtClean="0"/>
          </a:p>
          <a:p>
            <a:pPr lvl="0"/>
            <a:r>
              <a:rPr lang="en-US" baseline="0" dirty="0" smtClean="0"/>
              <a:t>Data analysis</a:t>
            </a:r>
          </a:p>
          <a:p>
            <a:pPr lvl="0"/>
            <a:r>
              <a:rPr lang="en-US" baseline="0" smtClean="0"/>
              <a:t>Uncover insights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11175025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 smtClean="0">
                <a:solidFill>
                  <a:srgbClr val="FFFFFF"/>
                </a:solidFill>
                <a:latin typeface="Graphik Regular" panose="020B0503030202060203" pitchFamily="34" charset="0"/>
              </a:rPr>
              <a:t>Powerpoint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10533" spc="-105" dirty="0" err="1" smtClean="0">
                <a:solidFill>
                  <a:srgbClr val="FFFFFF"/>
                </a:solidFill>
                <a:latin typeface="Graphik Regular" panose="020B0503030202060203" pitchFamily="34" charset="0"/>
              </a:rPr>
              <a:t>presesentation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for Social Buzz project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059550" y="2005584"/>
            <a:ext cx="822962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de-AT" dirty="0" smtClean="0"/>
              <a:t>                                            </a:t>
            </a:r>
          </a:p>
          <a:p>
            <a:r>
              <a:rPr lang="de-AT" sz="2000" dirty="0"/>
              <a:t> </a:t>
            </a:r>
            <a:r>
              <a:rPr lang="de-AT" sz="2000" dirty="0" smtClean="0"/>
              <a:t>                              </a:t>
            </a:r>
            <a:endParaRPr lang="en-GB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601564" y="1909664"/>
            <a:ext cx="5180236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159</Words>
  <Application>Microsoft Office PowerPoint</Application>
  <PresentationFormat>Custom</PresentationFormat>
  <Paragraphs>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DOREEN WANYAMA</cp:lastModifiedBy>
  <cp:revision>13</cp:revision>
  <dcterms:created xsi:type="dcterms:W3CDTF">2006-08-16T00:00:00Z</dcterms:created>
  <dcterms:modified xsi:type="dcterms:W3CDTF">2023-09-22T13:40:50Z</dcterms:modified>
  <dc:identifier>DAEhDyfaYKE</dc:identifier>
</cp:coreProperties>
</file>